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2" r:id="rId3"/>
    <p:sldId id="258" r:id="rId4"/>
    <p:sldId id="260" r:id="rId5"/>
    <p:sldId id="261" r:id="rId6"/>
    <p:sldId id="257" r:id="rId7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77B4"/>
    <a:srgbClr val="1F77B5"/>
    <a:srgbClr val="F09558"/>
    <a:srgbClr val="ED7D31"/>
    <a:srgbClr val="F8CBAD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68" autoAdjust="0"/>
  </p:normalViewPr>
  <p:slideViewPr>
    <p:cSldViewPr snapToGrid="0">
      <p:cViewPr>
        <p:scale>
          <a:sx n="33" d="100"/>
          <a:sy n="33" d="100"/>
        </p:scale>
        <p:origin x="13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8T14:47:05.0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2 232,'0'-1'56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57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99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41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19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539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10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83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53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86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23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46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C35A3-F33D-4AA8-ADF1-CA84A488A0F1}" type="datetimeFigureOut">
              <a:rPr lang="ru-RU" smtClean="0"/>
              <a:t>28.03.2023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AA9DF-7B21-42B0-81A3-9E66266C50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3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0.png"/><Relationship Id="rId21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24" Type="http://schemas.openxmlformats.org/officeDocument/2006/relationships/image" Target="../media/image35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23" Type="http://schemas.openxmlformats.org/officeDocument/2006/relationships/image" Target="../media/image11.png"/><Relationship Id="rId10" Type="http://schemas.openxmlformats.org/officeDocument/2006/relationships/image" Target="../media/image220.png"/><Relationship Id="rId19" Type="http://schemas.openxmlformats.org/officeDocument/2006/relationships/image" Target="../media/image31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66275484-7259-437E-AC16-49604EF1CCD9}"/>
              </a:ext>
            </a:extLst>
          </p:cNvPr>
          <p:cNvGrpSpPr/>
          <p:nvPr/>
        </p:nvGrpSpPr>
        <p:grpSpPr>
          <a:xfrm>
            <a:off x="4494266" y="4469181"/>
            <a:ext cx="7207473" cy="3863521"/>
            <a:chOff x="5068424" y="9275097"/>
            <a:chExt cx="7207473" cy="3863521"/>
          </a:xfrm>
        </p:grpSpPr>
        <p:pic>
          <p:nvPicPr>
            <p:cNvPr id="85" name="Рисунок 4">
              <a:extLst>
                <a:ext uri="{FF2B5EF4-FFF2-40B4-BE49-F238E27FC236}">
                  <a16:creationId xmlns:a16="http://schemas.microsoft.com/office/drawing/2014/main" id="{FE031F8A-4C13-4669-A607-CB9406C94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3707" y="9473241"/>
              <a:ext cx="1883827" cy="2203895"/>
            </a:xfrm>
            <a:prstGeom prst="rect">
              <a:avLst/>
            </a:prstGeom>
          </p:spPr>
        </p:pic>
        <p:pic>
          <p:nvPicPr>
            <p:cNvPr id="87" name="Рисунок 6">
              <a:extLst>
                <a:ext uri="{FF2B5EF4-FFF2-40B4-BE49-F238E27FC236}">
                  <a16:creationId xmlns:a16="http://schemas.microsoft.com/office/drawing/2014/main" id="{273DA071-E923-4DDD-9BD8-B2FDAE51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6627" y="9486047"/>
              <a:ext cx="1883827" cy="2203895"/>
            </a:xfrm>
            <a:prstGeom prst="rect">
              <a:avLst/>
            </a:prstGeom>
          </p:spPr>
        </p:pic>
        <p:pic>
          <p:nvPicPr>
            <p:cNvPr id="88" name="Рисунок 8">
              <a:extLst>
                <a:ext uri="{FF2B5EF4-FFF2-40B4-BE49-F238E27FC236}">
                  <a16:creationId xmlns:a16="http://schemas.microsoft.com/office/drawing/2014/main" id="{A7BB8F64-2A10-46B1-8F50-CE0DF170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547" y="9465118"/>
              <a:ext cx="1883827" cy="2203895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D8CAA32-AB48-4EB4-8FFF-F8A24521F4C2}"/>
                </a:ext>
              </a:extLst>
            </p:cNvPr>
            <p:cNvSpPr txBox="1"/>
            <p:nvPr/>
          </p:nvSpPr>
          <p:spPr>
            <a:xfrm>
              <a:off x="6505091" y="11793213"/>
              <a:ext cx="86273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UP (U)</a:t>
              </a:r>
            </a:p>
            <a:p>
              <a:pPr algn="ctr"/>
              <a:r>
                <a:rPr lang="en-US" sz="2000" dirty="0"/>
                <a:t>P &gt; 0</a:t>
              </a:r>
            </a:p>
            <a:p>
              <a:pPr algn="ctr"/>
              <a:r>
                <a:rPr lang="ru-RU" sz="2000" dirty="0"/>
                <a:t>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4A333F0-C41C-47D3-9AE6-2BB390ACDA9C}"/>
                </a:ext>
              </a:extLst>
            </p:cNvPr>
            <p:cNvSpPr txBox="1"/>
            <p:nvPr/>
          </p:nvSpPr>
          <p:spPr>
            <a:xfrm>
              <a:off x="8434010" y="11828245"/>
              <a:ext cx="194969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NEUTRAL (N)</a:t>
              </a:r>
            </a:p>
            <a:p>
              <a:pPr algn="ctr"/>
              <a:r>
                <a:rPr lang="en-US" sz="2000" dirty="0"/>
                <a:t>P = 0                    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53210DAE-E2A0-482F-AC6F-15D479A4E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04167" y="12717926"/>
              <a:ext cx="305300" cy="303305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EFD006F-479F-4A25-905A-EEEF8A295F83}"/>
                </a:ext>
              </a:extLst>
            </p:cNvPr>
            <p:cNvSpPr txBox="1"/>
            <p:nvPr/>
          </p:nvSpPr>
          <p:spPr>
            <a:xfrm>
              <a:off x="10693920" y="12604327"/>
              <a:ext cx="3930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O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CADF067-2A82-47DF-94CC-F9E384A2F5C1}"/>
                </a:ext>
              </a:extLst>
            </p:cNvPr>
            <p:cNvSpPr/>
            <p:nvPr/>
          </p:nvSpPr>
          <p:spPr>
            <a:xfrm>
              <a:off x="11002343" y="11814831"/>
              <a:ext cx="127355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/>
                <a:t>DOWN (D)</a:t>
              </a:r>
            </a:p>
            <a:p>
              <a:pPr algn="ctr"/>
              <a:r>
                <a:rPr lang="en-US" sz="2000" dirty="0"/>
                <a:t>P &lt; 0 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1A8A01E-59BD-4BDF-B8A4-2F2477DF3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91188" y="12638748"/>
              <a:ext cx="498104" cy="49987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246F77F-2329-4D2D-AEA8-AC6253F8464C}"/>
                </a:ext>
              </a:extLst>
            </p:cNvPr>
            <p:cNvSpPr txBox="1"/>
            <p:nvPr/>
          </p:nvSpPr>
          <p:spPr>
            <a:xfrm>
              <a:off x="7989292" y="12638748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Ti</a:t>
              </a:r>
              <a:endParaRPr lang="en-US" sz="2400" b="1" dirty="0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289CF3D4-CF3A-4956-8B20-AE1CACC5E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33958" y="12673167"/>
              <a:ext cx="391437" cy="392825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42CA62A-388A-41A0-8017-BB6219E375C0}"/>
                </a:ext>
              </a:extLst>
            </p:cNvPr>
            <p:cNvSpPr txBox="1"/>
            <p:nvPr/>
          </p:nvSpPr>
          <p:spPr>
            <a:xfrm>
              <a:off x="9373364" y="12622407"/>
              <a:ext cx="510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Ba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B03A44B-5A36-41C3-A5E2-1AEA15404E78}"/>
                </a:ext>
              </a:extLst>
            </p:cNvPr>
            <p:cNvCxnSpPr>
              <a:cxnSpLocks/>
            </p:cNvCxnSpPr>
            <p:nvPr/>
          </p:nvCxnSpPr>
          <p:spPr>
            <a:xfrm>
              <a:off x="5779794" y="9867104"/>
              <a:ext cx="0" cy="1152198"/>
            </a:xfrm>
            <a:prstGeom prst="straightConnector1">
              <a:avLst/>
            </a:prstGeom>
            <a:ln w="25400">
              <a:solidFill>
                <a:srgbClr val="1F77B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D9D962F-387D-4924-BAFA-5B897893FA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5474" y="11028989"/>
              <a:ext cx="209073" cy="492558"/>
            </a:xfrm>
            <a:prstGeom prst="straightConnector1">
              <a:avLst/>
            </a:prstGeom>
            <a:ln w="25400">
              <a:solidFill>
                <a:srgbClr val="1F77B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A895A0C-66C7-4FC8-B3C6-890FE6A18D85}"/>
                </a:ext>
              </a:extLst>
            </p:cNvPr>
            <p:cNvSpPr txBox="1"/>
            <p:nvPr/>
          </p:nvSpPr>
          <p:spPr>
            <a:xfrm>
              <a:off x="5525069" y="10258537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F77B5"/>
                  </a:solidFill>
                </a:rPr>
                <a:t>c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39006E1-97B9-4278-A5F2-5CEA45A7ECD1}"/>
                </a:ext>
              </a:extLst>
            </p:cNvPr>
            <p:cNvSpPr txBox="1"/>
            <p:nvPr/>
          </p:nvSpPr>
          <p:spPr>
            <a:xfrm>
              <a:off x="5610599" y="11090602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F77B5"/>
                  </a:solidFill>
                </a:rPr>
                <a:t>a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DD47169-E770-4CB1-8790-57E1FCA77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9794" y="9832349"/>
              <a:ext cx="373632" cy="34119"/>
            </a:xfrm>
            <a:prstGeom prst="line">
              <a:avLst/>
            </a:prstGeom>
            <a:ln w="15875">
              <a:solidFill>
                <a:srgbClr val="1F77B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FA7C6FB-F7E5-4E27-84BD-ED784D9E9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9839" y="10985184"/>
              <a:ext cx="429560" cy="41261"/>
            </a:xfrm>
            <a:prstGeom prst="line">
              <a:avLst/>
            </a:prstGeom>
            <a:ln w="15875">
              <a:solidFill>
                <a:srgbClr val="1F77B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A2206E-FC60-4649-9004-56F40C8899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610" y="11477205"/>
              <a:ext cx="429532" cy="44342"/>
            </a:xfrm>
            <a:prstGeom prst="line">
              <a:avLst/>
            </a:prstGeom>
            <a:ln w="15875">
              <a:solidFill>
                <a:srgbClr val="1F77B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17B1C15-F343-4553-BB85-5EAB3898C438}"/>
                </a:ext>
              </a:extLst>
            </p:cNvPr>
            <p:cNvSpPr txBox="1"/>
            <p:nvPr/>
          </p:nvSpPr>
          <p:spPr>
            <a:xfrm>
              <a:off x="5068424" y="9275097"/>
              <a:ext cx="638614" cy="4604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392" b="1" dirty="0"/>
                <a:t>(A)</a:t>
              </a:r>
              <a:endParaRPr lang="ru-RU" sz="2392" b="1" dirty="0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98FA9FCA-946C-4D98-8B0F-0734AE4213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1685" y="6469352"/>
            <a:ext cx="423258" cy="429768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D437E5C9-8FF5-46DC-88B5-1A6421EE17C3}"/>
              </a:ext>
            </a:extLst>
          </p:cNvPr>
          <p:cNvGrpSpPr/>
          <p:nvPr/>
        </p:nvGrpSpPr>
        <p:grpSpPr>
          <a:xfrm>
            <a:off x="4494266" y="8435384"/>
            <a:ext cx="6787237" cy="4948992"/>
            <a:chOff x="5068424" y="4229834"/>
            <a:chExt cx="6787237" cy="4948992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651C52A1-A8C6-4CB3-95A9-377DF20CC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226" y="4607243"/>
              <a:ext cx="6544435" cy="456354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982C6B-1E45-4F93-BC27-A61E3941CB9B}"/>
                </a:ext>
              </a:extLst>
            </p:cNvPr>
            <p:cNvSpPr txBox="1"/>
            <p:nvPr/>
          </p:nvSpPr>
          <p:spPr>
            <a:xfrm>
              <a:off x="7065451" y="7615753"/>
              <a:ext cx="577402" cy="460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2" b="1" dirty="0"/>
                <a:t>(U)</a:t>
              </a:r>
              <a:endParaRPr lang="ru-RU" sz="2392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F1B10D-C93B-45FA-81E0-76A4DBCB52DD}"/>
                </a:ext>
              </a:extLst>
            </p:cNvPr>
            <p:cNvSpPr txBox="1"/>
            <p:nvPr/>
          </p:nvSpPr>
          <p:spPr>
            <a:xfrm>
              <a:off x="8704963" y="6826879"/>
              <a:ext cx="579005" cy="460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2" b="1" dirty="0"/>
                <a:t>(N)</a:t>
              </a:r>
              <a:endParaRPr lang="ru-RU" sz="2392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8358BFA-960E-4F92-8192-EAEDF94A7AD1}"/>
                </a:ext>
              </a:extLst>
            </p:cNvPr>
            <p:cNvSpPr txBox="1"/>
            <p:nvPr/>
          </p:nvSpPr>
          <p:spPr>
            <a:xfrm>
              <a:off x="10375174" y="7615753"/>
              <a:ext cx="570990" cy="460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2" b="1" dirty="0"/>
                <a:t>(D)</a:t>
              </a:r>
              <a:endParaRPr lang="ru-RU" sz="2392" b="1" dirty="0"/>
            </a:p>
          </p:txBody>
        </p: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AD67652F-63FD-4F3A-A2ED-85020B594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93702" y="7337783"/>
              <a:ext cx="5661957" cy="0"/>
            </a:xfrm>
            <a:prstGeom prst="line">
              <a:avLst/>
            </a:prstGeom>
            <a:ln w="38100">
              <a:solidFill>
                <a:schemeClr val="bg1">
                  <a:lumMod val="65000"/>
                  <a:alpha val="53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B361A9-5827-46A1-A3C3-28B5D4098B8E}"/>
                </a:ext>
              </a:extLst>
            </p:cNvPr>
            <p:cNvSpPr txBox="1"/>
            <p:nvPr/>
          </p:nvSpPr>
          <p:spPr>
            <a:xfrm>
              <a:off x="6982285" y="6923262"/>
              <a:ext cx="1007007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0.25 eV</a:t>
              </a:r>
              <a:endParaRPr lang="ru-RU" sz="186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20FD157C-B810-483B-8CCD-6533218A4E6D}"/>
                </a:ext>
              </a:extLst>
            </p:cNvPr>
            <p:cNvCxnSpPr>
              <a:cxnSpLocks/>
            </p:cNvCxnSpPr>
            <p:nvPr/>
          </p:nvCxnSpPr>
          <p:spPr>
            <a:xfrm>
              <a:off x="11852043" y="4690281"/>
              <a:ext cx="0" cy="36921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2D574CF7-2B2B-4BEA-8244-D0BB7F7CCFBA}"/>
                </a:ext>
              </a:extLst>
            </p:cNvPr>
            <p:cNvCxnSpPr>
              <a:cxnSpLocks/>
            </p:cNvCxnSpPr>
            <p:nvPr/>
          </p:nvCxnSpPr>
          <p:spPr>
            <a:xfrm>
              <a:off x="6193701" y="4690281"/>
              <a:ext cx="0" cy="36921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C06159A-1F3C-45C7-A564-1F2F9BCD195F}"/>
                </a:ext>
              </a:extLst>
            </p:cNvPr>
            <p:cNvSpPr/>
            <p:nvPr/>
          </p:nvSpPr>
          <p:spPr>
            <a:xfrm>
              <a:off x="7864997" y="8785192"/>
              <a:ext cx="2008208" cy="3936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E54902A-FFD9-454E-82F2-FA7F369B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69101" y="8791994"/>
              <a:ext cx="412241" cy="35309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2A93CCC-9B92-44D4-9732-F379885F67F4}"/>
                </a:ext>
              </a:extLst>
            </p:cNvPr>
            <p:cNvSpPr txBox="1"/>
            <p:nvPr/>
          </p:nvSpPr>
          <p:spPr>
            <a:xfrm>
              <a:off x="5068424" y="4229834"/>
              <a:ext cx="548548" cy="460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2" b="1" dirty="0"/>
                <a:t>(B)</a:t>
              </a:r>
              <a:endParaRPr lang="ru-RU" sz="2392" b="1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FF74D6B-D12E-4A8B-848F-856B4770DE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8153" y="7850873"/>
            <a:ext cx="423258" cy="429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478D4BF-4A79-4D2A-82B1-0D6E9B1E9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8977" y="6478576"/>
            <a:ext cx="423258" cy="4297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12C6C60-8B3C-49A5-9BB3-67380AFA3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280" y="5991816"/>
            <a:ext cx="423258" cy="4297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DEE8052-7EB6-40FF-838E-B1E44085F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2615" y="5868857"/>
            <a:ext cx="423258" cy="4297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8E9A13-36C5-4408-8E84-B05377602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3038" y="6369083"/>
            <a:ext cx="423258" cy="4297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FDFEBCC-640F-421A-804A-661D3F6A3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280" y="4754537"/>
            <a:ext cx="423258" cy="42976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3DB4B0-C602-4081-8C6B-09F415967A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6899" y="4646995"/>
            <a:ext cx="423258" cy="42976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6EEFB94-7781-47FF-B6DB-11C4C8833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8977" y="5235643"/>
            <a:ext cx="423258" cy="42976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8681E0F-68D6-4D72-9EED-7CA93C556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6595" y="5147221"/>
            <a:ext cx="423258" cy="42976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B3E9A30-3257-45DF-9114-2A51A6721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8250" y="6354483"/>
            <a:ext cx="423258" cy="4297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DD9686D-A73E-4FA0-9F86-1789F3D56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7813" y="6456405"/>
            <a:ext cx="423258" cy="42976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58559D6-9D8D-427B-8589-364B8E400D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863" y="4015433"/>
            <a:ext cx="423258" cy="429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932C3B-7AE1-4F6E-A08C-FD411ADFDA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4803" y="7410260"/>
            <a:ext cx="447675" cy="43815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EBEEC79-0A5D-45A9-92E5-0CCBAD0C9C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4280" y="5991816"/>
            <a:ext cx="423258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7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B84114-443B-450A-A4D1-0767D197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660660" y="11027466"/>
            <a:ext cx="1208286" cy="3614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B21028-28B5-4C3B-9FDD-CCB408F4F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059" y="5161592"/>
            <a:ext cx="4774743" cy="4393705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B7E299F-FC05-478A-9922-9B2E0615C17A}"/>
              </a:ext>
            </a:extLst>
          </p:cNvPr>
          <p:cNvCxnSpPr>
            <a:cxnSpLocks/>
          </p:cNvCxnSpPr>
          <p:nvPr/>
        </p:nvCxnSpPr>
        <p:spPr>
          <a:xfrm flipH="1">
            <a:off x="7031826" y="7010847"/>
            <a:ext cx="3681658" cy="0"/>
          </a:xfrm>
          <a:prstGeom prst="line">
            <a:avLst/>
          </a:prstGeom>
          <a:ln w="38100">
            <a:solidFill>
              <a:srgbClr val="0070C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7C6F63B8-261B-46BD-B5CF-58FB5F844DED}"/>
              </a:ext>
            </a:extLst>
          </p:cNvPr>
          <p:cNvCxnSpPr>
            <a:cxnSpLocks/>
          </p:cNvCxnSpPr>
          <p:nvPr/>
        </p:nvCxnSpPr>
        <p:spPr>
          <a:xfrm flipH="1">
            <a:off x="7029416" y="5535733"/>
            <a:ext cx="3684068" cy="0"/>
          </a:xfrm>
          <a:prstGeom prst="line">
            <a:avLst/>
          </a:prstGeom>
          <a:ln w="38100">
            <a:solidFill>
              <a:srgbClr val="FFC000">
                <a:alpha val="8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EF18FB5-B6C3-4832-9640-EB923EE10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9606" y="5580230"/>
            <a:ext cx="657006" cy="316991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C177913-F9BD-4B6C-A24C-39AE64D23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8514" y="12591126"/>
            <a:ext cx="1619250" cy="485775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CED65D8C-3354-4E39-8B5E-F3BD295F4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858802" y="5161592"/>
            <a:ext cx="1208286" cy="361488"/>
          </a:xfrm>
          <a:prstGeom prst="rect">
            <a:avLst/>
          </a:prstGeom>
        </p:spPr>
      </p:pic>
      <p:grpSp>
        <p:nvGrpSpPr>
          <p:cNvPr id="178" name="Группа 177">
            <a:extLst>
              <a:ext uri="{FF2B5EF4-FFF2-40B4-BE49-F238E27FC236}">
                <a16:creationId xmlns:a16="http://schemas.microsoft.com/office/drawing/2014/main" id="{7EF5E7FF-C9BB-4C05-BB9A-70FAA55F96F3}"/>
              </a:ext>
            </a:extLst>
          </p:cNvPr>
          <p:cNvGrpSpPr/>
          <p:nvPr/>
        </p:nvGrpSpPr>
        <p:grpSpPr>
          <a:xfrm>
            <a:off x="6445547" y="9708307"/>
            <a:ext cx="4774743" cy="2918616"/>
            <a:chOff x="6445547" y="9701924"/>
            <a:chExt cx="4321511" cy="2656972"/>
          </a:xfrm>
        </p:grpSpPr>
        <p:pic>
          <p:nvPicPr>
            <p:cNvPr id="131" name="Рисунок 130">
              <a:extLst>
                <a:ext uri="{FF2B5EF4-FFF2-40B4-BE49-F238E27FC236}">
                  <a16:creationId xmlns:a16="http://schemas.microsoft.com/office/drawing/2014/main" id="{B12A1DBE-E7F2-43E5-9780-C802F12EE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547" y="9701924"/>
              <a:ext cx="4321511" cy="2656972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8F91FBE8-C5B0-44E5-AFD1-E59F2D90D74C}"/>
                </a:ext>
              </a:extLst>
            </p:cNvPr>
            <p:cNvSpPr/>
            <p:nvPr/>
          </p:nvSpPr>
          <p:spPr>
            <a:xfrm>
              <a:off x="9948567" y="11620938"/>
              <a:ext cx="180000" cy="180000"/>
            </a:xfrm>
            <a:prstGeom prst="ellipse">
              <a:avLst/>
            </a:prstGeom>
            <a:solidFill>
              <a:srgbClr val="1F77B5"/>
            </a:solidFill>
            <a:ln w="381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57C47F7B-BEF0-4FA3-8946-4914CA812D03}"/>
                </a:ext>
              </a:extLst>
            </p:cNvPr>
            <p:cNvSpPr/>
            <p:nvPr/>
          </p:nvSpPr>
          <p:spPr>
            <a:xfrm>
              <a:off x="9948567" y="10669643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68C04E74-9FFA-4D8B-B7C3-921DBA4CB201}"/>
                </a:ext>
              </a:extLst>
            </p:cNvPr>
            <p:cNvSpPr/>
            <p:nvPr/>
          </p:nvSpPr>
          <p:spPr>
            <a:xfrm>
              <a:off x="9849603" y="11134229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2" name="Овал 121">
              <a:extLst>
                <a:ext uri="{FF2B5EF4-FFF2-40B4-BE49-F238E27FC236}">
                  <a16:creationId xmlns:a16="http://schemas.microsoft.com/office/drawing/2014/main" id="{7C0339E7-18D6-45F4-9FB0-E7FBEAA07BD8}"/>
                </a:ext>
              </a:extLst>
            </p:cNvPr>
            <p:cNvSpPr/>
            <p:nvPr/>
          </p:nvSpPr>
          <p:spPr>
            <a:xfrm>
              <a:off x="9630641" y="11595560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3" name="Овал 122">
              <a:extLst>
                <a:ext uri="{FF2B5EF4-FFF2-40B4-BE49-F238E27FC236}">
                  <a16:creationId xmlns:a16="http://schemas.microsoft.com/office/drawing/2014/main" id="{FC3E7556-7D4E-48CD-9676-FDE5D13573F4}"/>
                </a:ext>
              </a:extLst>
            </p:cNvPr>
            <p:cNvSpPr/>
            <p:nvPr/>
          </p:nvSpPr>
          <p:spPr>
            <a:xfrm>
              <a:off x="9232564" y="11134229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34" name="Прямая со стрелкой 133">
              <a:extLst>
                <a:ext uri="{FF2B5EF4-FFF2-40B4-BE49-F238E27FC236}">
                  <a16:creationId xmlns:a16="http://schemas.microsoft.com/office/drawing/2014/main" id="{CD1F27E1-EDB1-498E-873B-11B1AD38094F}"/>
                </a:ext>
              </a:extLst>
            </p:cNvPr>
            <p:cNvCxnSpPr>
              <a:cxnSpLocks/>
            </p:cNvCxnSpPr>
            <p:nvPr/>
          </p:nvCxnSpPr>
          <p:spPr>
            <a:xfrm rot="-600000" flipH="1">
              <a:off x="9954420" y="10910813"/>
              <a:ext cx="74764" cy="181634"/>
            </a:xfrm>
            <a:prstGeom prst="straightConnector1">
              <a:avLst/>
            </a:prstGeom>
            <a:ln w="38100">
              <a:solidFill>
                <a:srgbClr val="F8CBA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Прямая со стрелкой 135">
              <a:extLst>
                <a:ext uri="{FF2B5EF4-FFF2-40B4-BE49-F238E27FC236}">
                  <a16:creationId xmlns:a16="http://schemas.microsoft.com/office/drawing/2014/main" id="{1456FAEA-5879-4231-893F-ADC49794030A}"/>
                </a:ext>
              </a:extLst>
            </p:cNvPr>
            <p:cNvCxnSpPr>
              <a:cxnSpLocks/>
            </p:cNvCxnSpPr>
            <p:nvPr/>
          </p:nvCxnSpPr>
          <p:spPr>
            <a:xfrm rot="7080000" flipH="1">
              <a:off x="9487738" y="11369194"/>
              <a:ext cx="74764" cy="181634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 стрелкой 150">
              <a:extLst>
                <a:ext uri="{FF2B5EF4-FFF2-40B4-BE49-F238E27FC236}">
                  <a16:creationId xmlns:a16="http://schemas.microsoft.com/office/drawing/2014/main" id="{067B3329-DAFD-4E43-A875-FB7BB1F16AD0}"/>
                </a:ext>
              </a:extLst>
            </p:cNvPr>
            <p:cNvCxnSpPr>
              <a:cxnSpLocks/>
            </p:cNvCxnSpPr>
            <p:nvPr/>
          </p:nvCxnSpPr>
          <p:spPr>
            <a:xfrm rot="120000" flipH="1">
              <a:off x="9794642" y="11369195"/>
              <a:ext cx="74764" cy="181634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Овал 157">
              <a:extLst>
                <a:ext uri="{FF2B5EF4-FFF2-40B4-BE49-F238E27FC236}">
                  <a16:creationId xmlns:a16="http://schemas.microsoft.com/office/drawing/2014/main" id="{4FA7D1CD-EA0D-4A33-AE61-3795E3FBE409}"/>
                </a:ext>
              </a:extLst>
            </p:cNvPr>
            <p:cNvSpPr/>
            <p:nvPr/>
          </p:nvSpPr>
          <p:spPr>
            <a:xfrm>
              <a:off x="8848259" y="10669643"/>
              <a:ext cx="180000" cy="180000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cxnSp>
          <p:nvCxnSpPr>
            <p:cNvPr id="159" name="Прямая со стрелкой 158">
              <a:extLst>
                <a:ext uri="{FF2B5EF4-FFF2-40B4-BE49-F238E27FC236}">
                  <a16:creationId xmlns:a16="http://schemas.microsoft.com/office/drawing/2014/main" id="{E4CD048E-C37A-45C5-8263-D08233627ECE}"/>
                </a:ext>
              </a:extLst>
            </p:cNvPr>
            <p:cNvCxnSpPr>
              <a:cxnSpLocks/>
            </p:cNvCxnSpPr>
            <p:nvPr/>
          </p:nvCxnSpPr>
          <p:spPr>
            <a:xfrm rot="7080000" flipH="1">
              <a:off x="9094495" y="10885166"/>
              <a:ext cx="74764" cy="181634"/>
            </a:xfrm>
            <a:prstGeom prst="straightConnector1">
              <a:avLst/>
            </a:prstGeom>
            <a:ln w="3810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Стрелка: изогнутая вправо 172">
              <a:extLst>
                <a:ext uri="{FF2B5EF4-FFF2-40B4-BE49-F238E27FC236}">
                  <a16:creationId xmlns:a16="http://schemas.microsoft.com/office/drawing/2014/main" id="{65C3EA9B-C852-44A0-92C1-0BD348DADAA2}"/>
                </a:ext>
              </a:extLst>
            </p:cNvPr>
            <p:cNvSpPr/>
            <p:nvPr/>
          </p:nvSpPr>
          <p:spPr>
            <a:xfrm rot="10800000">
              <a:off x="10167529" y="10733808"/>
              <a:ext cx="375635" cy="980209"/>
            </a:xfrm>
            <a:prstGeom prst="curvedRightArrow">
              <a:avLst>
                <a:gd name="adj1" fmla="val 0"/>
                <a:gd name="adj2" fmla="val 21335"/>
                <a:gd name="adj3" fmla="val 25938"/>
              </a:avLst>
            </a:prstGeom>
            <a:solidFill>
              <a:srgbClr val="F09558"/>
            </a:solidFill>
            <a:ln w="38100">
              <a:gradFill>
                <a:gsLst>
                  <a:gs pos="0">
                    <a:srgbClr val="1F77B5"/>
                  </a:gs>
                  <a:gs pos="33000">
                    <a:srgbClr val="B4C7E7"/>
                  </a:gs>
                  <a:gs pos="66000">
                    <a:schemeClr val="accent2">
                      <a:lumMod val="40000"/>
                      <a:lumOff val="60000"/>
                    </a:schemeClr>
                  </a:gs>
                  <a:gs pos="100000">
                    <a:srgbClr val="ED7D3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4030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0D5763-2C4C-48A8-BD61-5C0F3AE7A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03" y="5310089"/>
            <a:ext cx="5827788" cy="33977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4C2113-C0D2-4860-A54F-354A11DF5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03" y="8922724"/>
            <a:ext cx="5827788" cy="3397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D06475-86B8-4093-81CB-B377F266EA52}"/>
                  </a:ext>
                </a:extLst>
              </p:cNvPr>
              <p:cNvSpPr txBox="1"/>
              <p:nvPr/>
            </p:nvSpPr>
            <p:spPr>
              <a:xfrm>
                <a:off x="6992781" y="10993716"/>
                <a:ext cx="289797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𝒇𝒔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7D06475-86B8-4093-81CB-B377F266E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781" y="10993716"/>
                <a:ext cx="2897979" cy="307777"/>
              </a:xfrm>
              <a:prstGeom prst="rect">
                <a:avLst/>
              </a:prstGeom>
              <a:blipFill>
                <a:blip r:embed="rId4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EDE05-4716-47F9-8D0C-2130AB0786B9}"/>
                  </a:ext>
                </a:extLst>
              </p:cNvPr>
              <p:cNvSpPr txBox="1"/>
              <p:nvPr/>
            </p:nvSpPr>
            <p:spPr>
              <a:xfrm>
                <a:off x="7819348" y="11301493"/>
                <a:ext cx="19259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𝑻𝑯𝒛</m:t>
                      </m:r>
                    </m:oMath>
                  </m:oMathPara>
                </a14:m>
                <a:endParaRPr lang="en-US" sz="2000" b="1" dirty="0"/>
              </a:p>
              <a:p>
                <a:endParaRPr lang="ru-RU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DEDE05-4716-47F9-8D0C-2130AB078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348" y="11301493"/>
                <a:ext cx="1925976" cy="615553"/>
              </a:xfrm>
              <a:prstGeom prst="rect">
                <a:avLst/>
              </a:prstGeom>
              <a:blipFill>
                <a:blip r:embed="rId5"/>
                <a:stretch>
                  <a:fillRect r="-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F5E03D-8EBC-4CCE-A6EC-FB8225C83599}"/>
                  </a:ext>
                </a:extLst>
              </p:cNvPr>
              <p:cNvSpPr txBox="1"/>
              <p:nvPr/>
            </p:nvSpPr>
            <p:spPr>
              <a:xfrm>
                <a:off x="6992781" y="7302281"/>
                <a:ext cx="289797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𝟐𝟓𝟎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𝒇𝒔</m:t>
                      </m:r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F5E03D-8EBC-4CCE-A6EC-FB8225C83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781" y="7302281"/>
                <a:ext cx="2897979" cy="307777"/>
              </a:xfrm>
              <a:prstGeom prst="rect">
                <a:avLst/>
              </a:prstGeom>
              <a:blipFill>
                <a:blip r:embed="rId6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C1E49E-B8ED-4CAC-A77B-D62BDA74B198}"/>
                  </a:ext>
                </a:extLst>
              </p:cNvPr>
              <p:cNvSpPr txBox="1"/>
              <p:nvPr/>
            </p:nvSpPr>
            <p:spPr>
              <a:xfrm>
                <a:off x="7758388" y="7664431"/>
                <a:ext cx="192597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𝑻𝑯𝒛</m:t>
                      </m:r>
                    </m:oMath>
                  </m:oMathPara>
                </a14:m>
                <a:endParaRPr lang="en-US" sz="2000" b="1" dirty="0"/>
              </a:p>
              <a:p>
                <a:endParaRPr lang="ru-RU" sz="20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C1E49E-B8ED-4CAC-A77B-D62BDA74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388" y="7664431"/>
                <a:ext cx="1925976" cy="615553"/>
              </a:xfrm>
              <a:prstGeom prst="rect">
                <a:avLst/>
              </a:prstGeom>
              <a:blipFill>
                <a:blip r:embed="rId7"/>
                <a:stretch>
                  <a:fillRect r="-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86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6DA84F1-65C6-46F7-9B5E-648774F5A28A}"/>
              </a:ext>
            </a:extLst>
          </p:cNvPr>
          <p:cNvGrpSpPr/>
          <p:nvPr/>
        </p:nvGrpSpPr>
        <p:grpSpPr>
          <a:xfrm>
            <a:off x="809861" y="3689351"/>
            <a:ext cx="5325871" cy="3348000"/>
            <a:chOff x="695561" y="3689351"/>
            <a:chExt cx="5325871" cy="3348000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B10D1C0-AD52-4E4D-AE3C-F104B400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61" y="3689351"/>
              <a:ext cx="5325871" cy="3348000"/>
            </a:xfrm>
            <a:prstGeom prst="rect">
              <a:avLst/>
            </a:prstGeom>
          </p:spPr>
        </p:pic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3EB7E3CD-27D7-489A-A8EC-FA118FDF72C7}"/>
                </a:ext>
              </a:extLst>
            </p:cNvPr>
            <p:cNvGrpSpPr/>
            <p:nvPr/>
          </p:nvGrpSpPr>
          <p:grpSpPr>
            <a:xfrm>
              <a:off x="1219702" y="3820590"/>
              <a:ext cx="2277151" cy="727447"/>
              <a:chOff x="-4662003" y="4810561"/>
              <a:chExt cx="2277151" cy="7274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37CDDDC-647B-435D-9CB0-BBB19AD5682E}"/>
                      </a:ext>
                    </a:extLst>
                  </p:cNvPr>
                  <p:cNvSpPr txBox="1"/>
                  <p:nvPr/>
                </p:nvSpPr>
                <p:spPr>
                  <a:xfrm>
                    <a:off x="-4232922" y="4810561"/>
                    <a:ext cx="184807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=9.6 ×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ru-RU" sz="2000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37CDDDC-647B-435D-9CB0-BBB19AD568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232922" y="4810561"/>
                    <a:ext cx="1848070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640" t="-2000" b="-6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1B895EA-ACFF-4A4A-BCAD-B764FC4C0A32}"/>
                      </a:ext>
                    </a:extLst>
                  </p:cNvPr>
                  <p:cNvSpPr txBox="1"/>
                  <p:nvPr/>
                </p:nvSpPr>
                <p:spPr>
                  <a:xfrm>
                    <a:off x="-4662003" y="5230231"/>
                    <a:ext cx="2039973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=0.01 </m:t>
                          </m:r>
                        </m:oMath>
                      </m:oMathPara>
                    </a14:m>
                    <a:endParaRPr lang="ru-RU" sz="2000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1B895EA-ACFF-4A4A-BCAD-B764FC4C0A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662003" y="5230231"/>
                    <a:ext cx="2039973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2000"/>
                    </a:stretch>
                  </a:blipFill>
                </p:spPr>
                <p:txBody>
                  <a:bodyPr/>
                  <a:lstStyle/>
                  <a:p>
                    <a:r>
                      <a:rPr lang="ru-RU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4104" name="Рисунок 4103">
            <a:extLst>
              <a:ext uri="{FF2B5EF4-FFF2-40B4-BE49-F238E27FC236}">
                <a16:creationId xmlns:a16="http://schemas.microsoft.com/office/drawing/2014/main" id="{1D24F6AA-5A7B-4D4B-BFAE-948F15B6F0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227" y="7299288"/>
            <a:ext cx="4190734" cy="3348516"/>
          </a:xfrm>
          <a:prstGeom prst="rect">
            <a:avLst/>
          </a:prstGeom>
        </p:spPr>
      </p:pic>
      <p:pic>
        <p:nvPicPr>
          <p:cNvPr id="4110" name="Рисунок 4109">
            <a:extLst>
              <a:ext uri="{FF2B5EF4-FFF2-40B4-BE49-F238E27FC236}">
                <a16:creationId xmlns:a16="http://schemas.microsoft.com/office/drawing/2014/main" id="{5DB5D496-9F22-4FF6-8C93-78CA0DF59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227" y="10907440"/>
            <a:ext cx="4190734" cy="3348516"/>
          </a:xfrm>
          <a:prstGeom prst="rect">
            <a:avLst/>
          </a:prstGeom>
        </p:spPr>
      </p:pic>
      <p:pic>
        <p:nvPicPr>
          <p:cNvPr id="4116" name="Рисунок 4115">
            <a:extLst>
              <a:ext uri="{FF2B5EF4-FFF2-40B4-BE49-F238E27FC236}">
                <a16:creationId xmlns:a16="http://schemas.microsoft.com/office/drawing/2014/main" id="{D4DFEE99-0FED-477C-B378-6765085BC5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227" y="3690408"/>
            <a:ext cx="4190734" cy="3348516"/>
          </a:xfrm>
          <a:prstGeom prst="rect">
            <a:avLst/>
          </a:prstGeom>
        </p:spPr>
      </p:pic>
      <p:sp>
        <p:nvSpPr>
          <p:cNvPr id="4117" name="TextBox 4116">
            <a:extLst>
              <a:ext uri="{FF2B5EF4-FFF2-40B4-BE49-F238E27FC236}">
                <a16:creationId xmlns:a16="http://schemas.microsoft.com/office/drawing/2014/main" id="{E188B28A-8344-4EED-9FCE-01EC0B345368}"/>
              </a:ext>
            </a:extLst>
          </p:cNvPr>
          <p:cNvSpPr txBox="1"/>
          <p:nvPr/>
        </p:nvSpPr>
        <p:spPr>
          <a:xfrm>
            <a:off x="771027" y="3196035"/>
            <a:ext cx="562975" cy="46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2" b="1" dirty="0"/>
              <a:t>(A)</a:t>
            </a:r>
            <a:endParaRPr lang="ru-RU" sz="2392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F852DE-F796-40F6-B7F8-4868158A2DE7}"/>
              </a:ext>
            </a:extLst>
          </p:cNvPr>
          <p:cNvSpPr txBox="1"/>
          <p:nvPr/>
        </p:nvSpPr>
        <p:spPr>
          <a:xfrm>
            <a:off x="809861" y="6807127"/>
            <a:ext cx="822347" cy="460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92" b="1" dirty="0"/>
              <a:t>(B)</a:t>
            </a:r>
            <a:endParaRPr lang="ru-RU" sz="2392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51EABAA-5564-4408-8151-C44B57C45116}"/>
              </a:ext>
            </a:extLst>
          </p:cNvPr>
          <p:cNvSpPr txBox="1"/>
          <p:nvPr/>
        </p:nvSpPr>
        <p:spPr>
          <a:xfrm>
            <a:off x="788565" y="10446993"/>
            <a:ext cx="538930" cy="460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2" b="1" dirty="0"/>
              <a:t>(C)</a:t>
            </a:r>
            <a:endParaRPr lang="ru-RU" sz="2392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885F57-0967-40C6-B332-DB2D18B2F3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20" y="3689351"/>
            <a:ext cx="5359119" cy="33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3F4869-D0C6-4502-888A-036368F9163C}"/>
                  </a:ext>
                </a:extLst>
              </p:cNvPr>
              <p:cNvSpPr txBox="1"/>
              <p:nvPr/>
            </p:nvSpPr>
            <p:spPr>
              <a:xfrm>
                <a:off x="7687633" y="3820590"/>
                <a:ext cx="184807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=9.6 ×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E3F4869-D0C6-4502-888A-036368F91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633" y="3820590"/>
                <a:ext cx="1848070" cy="307777"/>
              </a:xfrm>
              <a:prstGeom prst="rect">
                <a:avLst/>
              </a:prstGeom>
              <a:blipFill>
                <a:blip r:embed="rId9"/>
                <a:stretch>
                  <a:fillRect l="-2640" t="-2000" b="-6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496020-DADE-4DF5-86FB-05CB3C4AC9A5}"/>
                  </a:ext>
                </a:extLst>
              </p:cNvPr>
              <p:cNvSpPr txBox="1"/>
              <p:nvPr/>
            </p:nvSpPr>
            <p:spPr>
              <a:xfrm>
                <a:off x="7258552" y="4240260"/>
                <a:ext cx="20399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=0.01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496020-DADE-4DF5-86FB-05CB3C4AC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552" y="4240260"/>
                <a:ext cx="2039973" cy="307777"/>
              </a:xfrm>
              <a:prstGeom prst="rect">
                <a:avLst/>
              </a:prstGeom>
              <a:blipFill>
                <a:blip r:embed="rId10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44E91608-E777-49A2-A653-6EDD56173F4D}"/>
              </a:ext>
            </a:extLst>
          </p:cNvPr>
          <p:cNvCxnSpPr>
            <a:cxnSpLocks/>
          </p:cNvCxnSpPr>
          <p:nvPr/>
        </p:nvCxnSpPr>
        <p:spPr>
          <a:xfrm flipH="1">
            <a:off x="7535333" y="5176324"/>
            <a:ext cx="4322234" cy="0"/>
          </a:xfrm>
          <a:prstGeom prst="line">
            <a:avLst/>
          </a:prstGeom>
          <a:ln w="38100">
            <a:solidFill>
              <a:schemeClr val="accent3">
                <a:lumMod val="75000"/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B0B1AB-2B96-4A3A-9550-C098AB354614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20" y="7299804"/>
            <a:ext cx="5360400" cy="33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C68813-DE33-481E-99F4-E8460764C0AC}"/>
                  </a:ext>
                </a:extLst>
              </p:cNvPr>
              <p:cNvSpPr txBox="1"/>
              <p:nvPr/>
            </p:nvSpPr>
            <p:spPr>
              <a:xfrm>
                <a:off x="7604742" y="8302371"/>
                <a:ext cx="2046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=25.1 ×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C68813-DE33-481E-99F4-E8460764C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742" y="8302371"/>
                <a:ext cx="2046842" cy="307777"/>
              </a:xfrm>
              <a:prstGeom prst="rect">
                <a:avLst/>
              </a:prstGeom>
              <a:blipFill>
                <a:blip r:embed="rId12"/>
                <a:stretch>
                  <a:fillRect l="-893" b="-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9AB7C-FED2-485B-BCF0-F36B81FD6E19}"/>
                  </a:ext>
                </a:extLst>
              </p:cNvPr>
              <p:cNvSpPr txBox="1"/>
              <p:nvPr/>
            </p:nvSpPr>
            <p:spPr>
              <a:xfrm>
                <a:off x="7175661" y="8722041"/>
                <a:ext cx="20399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=0.01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9AB7C-FED2-485B-BCF0-F36B81FD6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661" y="8722041"/>
                <a:ext cx="2039973" cy="307777"/>
              </a:xfrm>
              <a:prstGeom prst="rect">
                <a:avLst/>
              </a:prstGeom>
              <a:blipFill>
                <a:blip r:embed="rId13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C667623-DC04-48D3-885E-B10424CCA2B0}"/>
              </a:ext>
            </a:extLst>
          </p:cNvPr>
          <p:cNvCxnSpPr>
            <a:cxnSpLocks/>
          </p:cNvCxnSpPr>
          <p:nvPr/>
        </p:nvCxnSpPr>
        <p:spPr>
          <a:xfrm flipH="1">
            <a:off x="7454907" y="9733084"/>
            <a:ext cx="4402660" cy="0"/>
          </a:xfrm>
          <a:prstGeom prst="line">
            <a:avLst/>
          </a:prstGeom>
          <a:ln w="38100">
            <a:solidFill>
              <a:schemeClr val="accent3">
                <a:lumMod val="75000"/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F69DDF15-87C2-4032-81B0-6603E03EB0BC}"/>
              </a:ext>
            </a:extLst>
          </p:cNvPr>
          <p:cNvCxnSpPr>
            <a:cxnSpLocks/>
          </p:cNvCxnSpPr>
          <p:nvPr/>
        </p:nvCxnSpPr>
        <p:spPr>
          <a:xfrm flipH="1">
            <a:off x="7454907" y="7843324"/>
            <a:ext cx="4402660" cy="0"/>
          </a:xfrm>
          <a:prstGeom prst="line">
            <a:avLst/>
          </a:prstGeom>
          <a:ln w="38100">
            <a:solidFill>
              <a:schemeClr val="accent3">
                <a:lumMod val="75000"/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11D493-97B8-47E1-B4DC-5DE855C05833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53" y="7258935"/>
            <a:ext cx="5324400" cy="33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1F4944-BF01-4AB4-A9D2-C811B7392491}"/>
                  </a:ext>
                </a:extLst>
              </p:cNvPr>
              <p:cNvSpPr txBox="1"/>
              <p:nvPr/>
            </p:nvSpPr>
            <p:spPr>
              <a:xfrm>
                <a:off x="1763083" y="7400672"/>
                <a:ext cx="2046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=25.1 ×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1F4944-BF01-4AB4-A9D2-C811B7392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083" y="7400672"/>
                <a:ext cx="2046842" cy="307777"/>
              </a:xfrm>
              <a:prstGeom prst="rect">
                <a:avLst/>
              </a:prstGeom>
              <a:blipFill>
                <a:blip r:embed="rId15"/>
                <a:stretch>
                  <a:fillRect l="-893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18FE21-EACE-4D96-A744-82F8D7FEEA15}"/>
                  </a:ext>
                </a:extLst>
              </p:cNvPr>
              <p:cNvSpPr txBox="1"/>
              <p:nvPr/>
            </p:nvSpPr>
            <p:spPr>
              <a:xfrm>
                <a:off x="1334002" y="7820342"/>
                <a:ext cx="20399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=0.01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18FE21-EACE-4D96-A744-82F8D7FEE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002" y="7820342"/>
                <a:ext cx="2039973" cy="307777"/>
              </a:xfrm>
              <a:prstGeom prst="rect">
                <a:avLst/>
              </a:prstGeom>
              <a:blipFill>
                <a:blip r:embed="rId16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5879654-A035-4C1D-835A-52F4C7FAB9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20" y="10907440"/>
            <a:ext cx="5360400" cy="3400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F1FA62-D636-4E18-8DF8-1A0A9199EE3B}"/>
                  </a:ext>
                </a:extLst>
              </p:cNvPr>
              <p:cNvSpPr txBox="1"/>
              <p:nvPr/>
            </p:nvSpPr>
            <p:spPr>
              <a:xfrm>
                <a:off x="7604742" y="12051969"/>
                <a:ext cx="19907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=26.1 ×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DF1FA62-D636-4E18-8DF8-1A0A9199E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742" y="12051969"/>
                <a:ext cx="1990738" cy="307777"/>
              </a:xfrm>
              <a:prstGeom prst="rect">
                <a:avLst/>
              </a:prstGeom>
              <a:blipFill>
                <a:blip r:embed="rId18"/>
                <a:stretch>
                  <a:fillRect l="-2446" b="-58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AB7DA5-0C63-45C0-B4F9-9D63103A8E2E}"/>
                  </a:ext>
                </a:extLst>
              </p:cNvPr>
              <p:cNvSpPr txBox="1"/>
              <p:nvPr/>
            </p:nvSpPr>
            <p:spPr>
              <a:xfrm>
                <a:off x="7175661" y="12471639"/>
                <a:ext cx="20399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=0.01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EAB7DA5-0C63-45C0-B4F9-9D63103A8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661" y="12471639"/>
                <a:ext cx="2039973" cy="307777"/>
              </a:xfrm>
              <a:prstGeom prst="rect">
                <a:avLst/>
              </a:prstGeom>
              <a:blipFill>
                <a:blip r:embed="rId19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16531E35-799E-45C8-BEAE-20C1BCF25D05}"/>
              </a:ext>
            </a:extLst>
          </p:cNvPr>
          <p:cNvCxnSpPr>
            <a:cxnSpLocks/>
          </p:cNvCxnSpPr>
          <p:nvPr/>
        </p:nvCxnSpPr>
        <p:spPr>
          <a:xfrm flipH="1">
            <a:off x="7450254" y="13184944"/>
            <a:ext cx="4402660" cy="0"/>
          </a:xfrm>
          <a:prstGeom prst="line">
            <a:avLst/>
          </a:prstGeom>
          <a:ln w="38100">
            <a:solidFill>
              <a:schemeClr val="accent3">
                <a:lumMod val="75000"/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4E1E54A9-F05C-435B-83C4-BF2462ED246E}"/>
              </a:ext>
            </a:extLst>
          </p:cNvPr>
          <p:cNvCxnSpPr>
            <a:cxnSpLocks/>
          </p:cNvCxnSpPr>
          <p:nvPr/>
        </p:nvCxnSpPr>
        <p:spPr>
          <a:xfrm flipH="1">
            <a:off x="7450254" y="11537119"/>
            <a:ext cx="4402660" cy="0"/>
          </a:xfrm>
          <a:prstGeom prst="line">
            <a:avLst/>
          </a:prstGeom>
          <a:ln w="38100">
            <a:solidFill>
              <a:schemeClr val="accent3">
                <a:lumMod val="75000"/>
                <a:alpha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D71CDB-CF50-4F36-9F91-DCD9BFA13E52}"/>
              </a:ext>
            </a:extLst>
          </p:cNvPr>
          <p:cNvPicPr>
            <a:picLocks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9" y="10907956"/>
            <a:ext cx="5324400" cy="334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3AF9AAD-708E-455F-B733-32D60F6C8208}"/>
                  </a:ext>
                </a:extLst>
              </p:cNvPr>
              <p:cNvSpPr txBox="1"/>
              <p:nvPr/>
            </p:nvSpPr>
            <p:spPr>
              <a:xfrm>
                <a:off x="1777872" y="11136799"/>
                <a:ext cx="199073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=26.1 ×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3AF9AAD-708E-455F-B733-32D60F6C8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872" y="11136799"/>
                <a:ext cx="1990738" cy="307777"/>
              </a:xfrm>
              <a:prstGeom prst="rect">
                <a:avLst/>
              </a:prstGeom>
              <a:blipFill>
                <a:blip r:embed="rId21"/>
                <a:stretch>
                  <a:fillRect l="-2761" b="-6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A999E83-90D9-4E33-8CA9-D037C09CED87}"/>
                  </a:ext>
                </a:extLst>
              </p:cNvPr>
              <p:cNvSpPr txBox="1"/>
              <p:nvPr/>
            </p:nvSpPr>
            <p:spPr>
              <a:xfrm>
                <a:off x="1348791" y="11556469"/>
                <a:ext cx="203997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=0.01 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A999E83-90D9-4E33-8CA9-D037C09CE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791" y="11556469"/>
                <a:ext cx="2039973" cy="307777"/>
              </a:xfrm>
              <a:prstGeom prst="rect">
                <a:avLst/>
              </a:prstGeom>
              <a:blipFill>
                <a:blip r:embed="rId22"/>
                <a:stretch>
                  <a:fillRect b="-2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F4BEA624-1FA0-4686-A694-4C8ABC5EBC50}"/>
              </a:ext>
            </a:extLst>
          </p:cNvPr>
          <p:cNvSpPr/>
          <p:nvPr/>
        </p:nvSpPr>
        <p:spPr>
          <a:xfrm>
            <a:off x="16354692" y="10904065"/>
            <a:ext cx="594360" cy="3040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9F656A29-7C3A-4946-902F-24C7F5D4055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226708" y="13608406"/>
            <a:ext cx="1208285" cy="36148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D146883-E0F4-472F-B8E6-5387AD43B8E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318129" y="10899554"/>
            <a:ext cx="470535" cy="2714625"/>
          </a:xfrm>
          <a:prstGeom prst="rect">
            <a:avLst/>
          </a:prstGeom>
        </p:spPr>
      </p:pic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62D3DC6D-B937-4CCE-8FD6-8DA5A514FE49}"/>
              </a:ext>
            </a:extLst>
          </p:cNvPr>
          <p:cNvSpPr/>
          <p:nvPr/>
        </p:nvSpPr>
        <p:spPr>
          <a:xfrm>
            <a:off x="16194571" y="7180873"/>
            <a:ext cx="594360" cy="3040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36792BFD-956B-4F82-8B8C-D023AE1C1B8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310426" y="7290674"/>
            <a:ext cx="470535" cy="271462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4215D6AD-594F-47D4-AB95-85EB94C2AD7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226708" y="9985796"/>
            <a:ext cx="1208285" cy="361487"/>
          </a:xfrm>
          <a:prstGeom prst="rect">
            <a:avLst/>
          </a:prstGeom>
        </p:spPr>
      </p:pic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A0E398B-78C4-4C79-9883-0EB587D7F4FA}"/>
              </a:ext>
            </a:extLst>
          </p:cNvPr>
          <p:cNvSpPr/>
          <p:nvPr/>
        </p:nvSpPr>
        <p:spPr>
          <a:xfrm>
            <a:off x="16310426" y="3587649"/>
            <a:ext cx="594360" cy="3040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5540A41C-F1B6-4EC5-AA69-4AA073A23F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318129" y="3693428"/>
            <a:ext cx="470535" cy="2714625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CDEF27E7-AD17-4640-8A7A-07A9EB1B8A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176818" y="6416957"/>
            <a:ext cx="1208285" cy="3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0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312ED138-D150-4907-A18A-0A21A3B9F852}"/>
                  </a:ext>
                </a:extLst>
              </p14:cNvPr>
              <p14:cNvContentPartPr/>
              <p14:nvPr/>
            </p14:nvContentPartPr>
            <p14:xfrm>
              <a:off x="9005425" y="6504183"/>
              <a:ext cx="360" cy="720"/>
            </p14:xfrm>
          </p:contentPart>
        </mc:Choice>
        <mc:Fallback xmlns=""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id="{312ED138-D150-4907-A18A-0A21A3B9F8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1105" y="6499863"/>
                <a:ext cx="9000" cy="9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4DA9A35E-2430-4733-8390-2BE1CB9DA7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611" y="4884325"/>
            <a:ext cx="6400001" cy="36000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2C620BA-1C7B-4671-B1F5-10BCF60E3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46" y="4884325"/>
            <a:ext cx="5356191" cy="3600000"/>
          </a:xfrm>
          <a:prstGeom prst="rect">
            <a:avLst/>
          </a:prstGeom>
        </p:spPr>
      </p:pic>
      <p:pic>
        <p:nvPicPr>
          <p:cNvPr id="10" name="Picture 9" descr="Chart, bar chart, histogram&#10;&#10;Description automatically generated">
            <a:extLst>
              <a:ext uri="{FF2B5EF4-FFF2-40B4-BE49-F238E27FC236}">
                <a16:creationId xmlns:a16="http://schemas.microsoft.com/office/drawing/2014/main" id="{BE214F70-C3BD-45F4-893C-0874F568E4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6" y="4884325"/>
            <a:ext cx="5247620" cy="3600000"/>
          </a:xfrm>
          <a:prstGeom prst="rect">
            <a:avLst/>
          </a:prstGeom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DA0C01AB-46AB-4E24-B2EB-AEB5FB7409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88" y="4884325"/>
            <a:ext cx="1013333" cy="3600000"/>
          </a:xfrm>
          <a:prstGeom prst="rect">
            <a:avLst/>
          </a:prstGeom>
        </p:spPr>
      </p:pic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3E9F1572-262E-4B11-A613-8166DFABD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60" y="4955524"/>
            <a:ext cx="1013333" cy="3600000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55EDB781-5038-41C8-98CA-DFDB7B0C66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85" y="4955524"/>
            <a:ext cx="101333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0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ABC2E78E-CD0A-436C-9A81-757C36602515}"/>
              </a:ext>
            </a:extLst>
          </p:cNvPr>
          <p:cNvGrpSpPr>
            <a:grpSpLocks noChangeAspect="1"/>
          </p:cNvGrpSpPr>
          <p:nvPr/>
        </p:nvGrpSpPr>
        <p:grpSpPr>
          <a:xfrm>
            <a:off x="6084059" y="4695098"/>
            <a:ext cx="5832546" cy="8610470"/>
            <a:chOff x="668907" y="170865"/>
            <a:chExt cx="5379468" cy="7940843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50AE063A-6BD1-49BC-B075-A9BEF024C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60" y="4864231"/>
              <a:ext cx="4657101" cy="3247477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214F1521-1489-47C0-9EE5-7F6777D2A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3950" y="170865"/>
              <a:ext cx="1114425" cy="333375"/>
            </a:xfrm>
            <a:prstGeom prst="rect">
              <a:avLst/>
            </a:prstGeom>
          </p:spPr>
        </p:pic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F1AA7766-4E40-4A00-BAFD-12404F488263}"/>
                </a:ext>
              </a:extLst>
            </p:cNvPr>
            <p:cNvGrpSpPr/>
            <p:nvPr/>
          </p:nvGrpSpPr>
          <p:grpSpPr>
            <a:xfrm>
              <a:off x="668907" y="601080"/>
              <a:ext cx="5277979" cy="4052011"/>
              <a:chOff x="1964307" y="601080"/>
              <a:chExt cx="5277979" cy="4052011"/>
            </a:xfrm>
          </p:grpSpPr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8B1C16C8-A2EF-4662-B0B0-9A5AC5B1C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4307" y="601080"/>
                <a:ext cx="4403836" cy="4052011"/>
              </a:xfrm>
              <a:prstGeom prst="rect">
                <a:avLst/>
              </a:prstGeom>
            </p:spPr>
          </p:pic>
          <p:cxnSp>
            <p:nvCxnSpPr>
              <p:cNvPr id="6" name="Прямая соединительная линия 5">
                <a:extLst>
                  <a:ext uri="{FF2B5EF4-FFF2-40B4-BE49-F238E27FC236}">
                    <a16:creationId xmlns:a16="http://schemas.microsoft.com/office/drawing/2014/main" id="{AD22EBAD-6FAD-4741-A401-7CAFD36363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8450" y="2306520"/>
                <a:ext cx="3395663" cy="0"/>
              </a:xfrm>
              <a:prstGeom prst="line">
                <a:avLst/>
              </a:prstGeom>
              <a:ln w="38100">
                <a:solidFill>
                  <a:srgbClr val="0070C0">
                    <a:alpha val="80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единительная линия 8">
                <a:extLst>
                  <a:ext uri="{FF2B5EF4-FFF2-40B4-BE49-F238E27FC236}">
                    <a16:creationId xmlns:a16="http://schemas.microsoft.com/office/drawing/2014/main" id="{403BC017-6777-4112-873E-B8C5EB89C3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6228" y="1620755"/>
                <a:ext cx="3397885" cy="0"/>
              </a:xfrm>
              <a:prstGeom prst="line">
                <a:avLst/>
              </a:prstGeom>
              <a:ln w="38100">
                <a:solidFill>
                  <a:srgbClr val="FFC000">
                    <a:alpha val="80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66527F0C-356F-4182-93B8-A589694051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31465" y="936646"/>
                <a:ext cx="3397885" cy="24425"/>
              </a:xfrm>
              <a:prstGeom prst="line">
                <a:avLst/>
              </a:prstGeom>
              <a:ln w="38100">
                <a:solidFill>
                  <a:srgbClr val="00B050">
                    <a:alpha val="70000"/>
                  </a:srgb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9E81CF21-C470-4CD9-9532-05CDF3DF6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7436" y="606307"/>
                <a:ext cx="704850" cy="3400425"/>
              </a:xfrm>
              <a:prstGeom prst="rect">
                <a:avLst/>
              </a:prstGeom>
            </p:spPr>
          </p:pic>
        </p:grpSp>
      </p:grpSp>
      <p:sp>
        <p:nvSpPr>
          <p:cNvPr id="2" name="Овал 1">
            <a:extLst>
              <a:ext uri="{FF2B5EF4-FFF2-40B4-BE49-F238E27FC236}">
                <a16:creationId xmlns:a16="http://schemas.microsoft.com/office/drawing/2014/main" id="{988AA367-D2CF-4967-BAF1-C8063132A5DE}"/>
              </a:ext>
            </a:extLst>
          </p:cNvPr>
          <p:cNvSpPr/>
          <p:nvPr/>
        </p:nvSpPr>
        <p:spPr>
          <a:xfrm>
            <a:off x="10463212" y="12487275"/>
            <a:ext cx="129600" cy="1285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B0A17A6-5EA0-4903-98F3-E879C95DF4CE}"/>
              </a:ext>
            </a:extLst>
          </p:cNvPr>
          <p:cNvSpPr/>
          <p:nvPr/>
        </p:nvSpPr>
        <p:spPr>
          <a:xfrm>
            <a:off x="10460668" y="12258331"/>
            <a:ext cx="129600" cy="128587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27589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14800</TotalTime>
  <Words>121</Words>
  <Application>Microsoft Office PowerPoint</Application>
  <PresentationFormat>Custom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Maria Zhilyaeva</dc:creator>
  <cp:lastModifiedBy>Petr Zhilyaev</cp:lastModifiedBy>
  <cp:revision>18</cp:revision>
  <dcterms:created xsi:type="dcterms:W3CDTF">2022-03-24T11:57:13Z</dcterms:created>
  <dcterms:modified xsi:type="dcterms:W3CDTF">2023-03-28T02:43:34Z</dcterms:modified>
</cp:coreProperties>
</file>